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93827-41DF-4520-9D16-5B55C9141DE8}" type="datetimeFigureOut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AD82-42AB-4E62-84C5-E0C7C322A6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9989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93827-41DF-4520-9D16-5B55C9141DE8}" type="datetimeFigureOut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AD82-42AB-4E62-84C5-E0C7C322A6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348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93827-41DF-4520-9D16-5B55C9141DE8}" type="datetimeFigureOut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AD82-42AB-4E62-84C5-E0C7C322A6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5440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93827-41DF-4520-9D16-5B55C9141DE8}" type="datetimeFigureOut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AD82-42AB-4E62-84C5-E0C7C322A6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5636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93827-41DF-4520-9D16-5B55C9141DE8}" type="datetimeFigureOut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AD82-42AB-4E62-84C5-E0C7C322A6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9116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93827-41DF-4520-9D16-5B55C9141DE8}" type="datetimeFigureOut">
              <a:rPr lang="de-DE" smtClean="0"/>
              <a:t>27.04.2021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AD82-42AB-4E62-84C5-E0C7C322A6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2768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93827-41DF-4520-9D16-5B55C9141DE8}" type="datetimeFigureOut">
              <a:rPr lang="de-DE" smtClean="0"/>
              <a:t>27.04.2021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AD82-42AB-4E62-84C5-E0C7C322A6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4229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93827-41DF-4520-9D16-5B55C9141DE8}" type="datetimeFigureOut">
              <a:rPr lang="de-DE" smtClean="0"/>
              <a:t>27.04.2021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AD82-42AB-4E62-84C5-E0C7C322A6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2989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93827-41DF-4520-9D16-5B55C9141DE8}" type="datetimeFigureOut">
              <a:rPr lang="de-DE" smtClean="0"/>
              <a:t>27.04.2021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AD82-42AB-4E62-84C5-E0C7C322A6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2564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93827-41DF-4520-9D16-5B55C9141DE8}" type="datetimeFigureOut">
              <a:rPr lang="de-DE" smtClean="0"/>
              <a:t>27.04.2021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AD82-42AB-4E62-84C5-E0C7C322A6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7726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93827-41DF-4520-9D16-5B55C9141DE8}" type="datetimeFigureOut">
              <a:rPr lang="de-DE" smtClean="0"/>
              <a:t>27.04.2021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AD82-42AB-4E62-84C5-E0C7C322A6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7897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93827-41DF-4520-9D16-5B55C9141DE8}" type="datetimeFigureOut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5AD82-42AB-4E62-84C5-E0C7C322A6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45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400" b="1" dirty="0" smtClean="0">
                <a:solidFill>
                  <a:srgbClr val="FF0000"/>
                </a:solidFill>
              </a:rPr>
              <a:t>Liebe Kunden,</a:t>
            </a:r>
          </a:p>
          <a:p>
            <a:pPr algn="ctr"/>
            <a:endParaRPr lang="de-DE" sz="4400" b="1" dirty="0" smtClean="0">
              <a:solidFill>
                <a:srgbClr val="FF0000"/>
              </a:solidFill>
            </a:endParaRPr>
          </a:p>
          <a:p>
            <a:pPr algn="ctr"/>
            <a:r>
              <a:rPr lang="de-DE" sz="4400" b="1" dirty="0" smtClean="0">
                <a:solidFill>
                  <a:srgbClr val="FF0000"/>
                </a:solidFill>
              </a:rPr>
              <a:t> </a:t>
            </a:r>
            <a:r>
              <a:rPr lang="de-DE" sz="4400" b="1" dirty="0" smtClean="0">
                <a:solidFill>
                  <a:srgbClr val="FF0000"/>
                </a:solidFill>
              </a:rPr>
              <a:t>sind wir wieder per Click &amp; </a:t>
            </a:r>
            <a:r>
              <a:rPr lang="de-DE" sz="4400" b="1" dirty="0" err="1" smtClean="0">
                <a:solidFill>
                  <a:srgbClr val="FF0000"/>
                </a:solidFill>
              </a:rPr>
              <a:t>Meet</a:t>
            </a:r>
            <a:r>
              <a:rPr lang="de-DE" sz="4400" b="1" dirty="0" smtClean="0">
                <a:solidFill>
                  <a:srgbClr val="FF0000"/>
                </a:solidFill>
              </a:rPr>
              <a:t> für euch da. Das bedeutet ihr könnt telefonisch oder in unserem Buchungstool einen persönlichen Beratungstermin vor Ort ausmachen.</a:t>
            </a:r>
          </a:p>
          <a:p>
            <a:pPr algn="ctr"/>
            <a:endParaRPr lang="de-DE" sz="4400" b="1" dirty="0">
              <a:solidFill>
                <a:srgbClr val="FF0000"/>
              </a:solidFill>
            </a:endParaRPr>
          </a:p>
          <a:p>
            <a:pPr algn="ctr"/>
            <a:r>
              <a:rPr lang="de-DE" sz="4400" b="1" dirty="0" smtClean="0">
                <a:solidFill>
                  <a:srgbClr val="FF0000"/>
                </a:solidFill>
              </a:rPr>
              <a:t>Eurer Radsport Zimmer Team</a:t>
            </a:r>
          </a:p>
        </p:txBody>
      </p:sp>
    </p:spTree>
    <p:extLst>
      <p:ext uri="{BB962C8B-B14F-4D97-AF65-F5344CB8AC3E}">
        <p14:creationId xmlns:p14="http://schemas.microsoft.com/office/powerpoint/2010/main" val="1735179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Breitbild</PresentationFormat>
  <Paragraphs>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 Fuller</dc:creator>
  <cp:lastModifiedBy>Andre Fuller</cp:lastModifiedBy>
  <cp:revision>6</cp:revision>
  <dcterms:created xsi:type="dcterms:W3CDTF">2021-03-05T19:49:45Z</dcterms:created>
  <dcterms:modified xsi:type="dcterms:W3CDTF">2021-04-27T12:45:03Z</dcterms:modified>
</cp:coreProperties>
</file>